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66" r:id="rId4"/>
    <p:sldId id="260" r:id="rId5"/>
    <p:sldId id="259" r:id="rId6"/>
    <p:sldId id="261" r:id="rId7"/>
    <p:sldId id="263" r:id="rId8"/>
    <p:sldId id="262" r:id="rId9"/>
    <p:sldId id="265" r:id="rId10"/>
    <p:sldId id="264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  <a:endParaRPr lang="en-US" dirty="0"/>
          </a:p>
          <a:p>
            <a:pPr lvl="1"/>
            <a:r>
              <a:rPr lang="en-US" dirty="0"/>
              <a:t>Second level</a:t>
            </a:r>
            <a:endParaRPr lang="en-US" dirty="0"/>
          </a:p>
          <a:p>
            <a:pPr lvl="2"/>
            <a:r>
              <a:rPr lang="en-US" dirty="0"/>
              <a:t>Third level</a:t>
            </a:r>
            <a:endParaRPr lang="en-US" dirty="0"/>
          </a:p>
          <a:p>
            <a:pPr lvl="3"/>
            <a:r>
              <a:rPr lang="en-US" dirty="0"/>
              <a:t>Fourth level</a:t>
            </a:r>
            <a:endParaRPr lang="en-US" dirty="0"/>
          </a:p>
          <a:p>
            <a:pPr lvl="4"/>
            <a:r>
              <a:rPr lang="en-US" dirty="0"/>
              <a:t>Fifth level</a:t>
            </a:r>
            <a:endParaRPr lang="en-US" dirty="0"/>
          </a:p>
          <a:p>
            <a:pPr lvl="5"/>
            <a:r>
              <a:rPr lang="en-US" dirty="0"/>
              <a:t>6</a:t>
            </a:r>
            <a:endParaRPr lang="en-US" dirty="0"/>
          </a:p>
          <a:p>
            <a:pPr lvl="6"/>
            <a:r>
              <a:rPr lang="en-US" dirty="0"/>
              <a:t>7</a:t>
            </a:r>
            <a:endParaRPr lang="en-US" dirty="0"/>
          </a:p>
          <a:p>
            <a:pPr lvl="7"/>
            <a:r>
              <a:rPr lang="en-US" dirty="0"/>
              <a:t>8</a:t>
            </a:r>
            <a:endParaRPr lang="en-US" dirty="0"/>
          </a:p>
          <a:p>
            <a:pPr lvl="8"/>
            <a:r>
              <a:rPr lang="en-US" dirty="0"/>
              <a:t>9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hyperlink" Target="IKPORO%20ONITSHA%20USA%20VIRTUAL%20CONVENTION%20MAY%2029-30%202021%20PROGRAMME.pd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Ikporo Onitsha USA Virtual Convention – May 29</a:t>
            </a:r>
            <a:r>
              <a:rPr lang="en-US" baseline="30000" dirty="0" smtClean="0"/>
              <a:t>th</a:t>
            </a:r>
            <a:r>
              <a:rPr lang="en-US" dirty="0" smtClean="0"/>
              <a:t> &amp; 30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chemeClr val="tx1"/>
                </a:solidFill>
                <a:latin typeface="Gabriola" panose="04040605051002020D02" pitchFamily="82" charset="0"/>
              </a:rPr>
              <a:t>Theme: An Experience for your Spirit, Mind &amp; Body </a:t>
            </a:r>
            <a:endParaRPr lang="en-US" sz="3200" b="1" dirty="0" smtClean="0">
              <a:solidFill>
                <a:schemeClr val="tx1"/>
              </a:solidFill>
              <a:latin typeface="Gabriola" panose="04040605051002020D02" pitchFamily="82" charset="0"/>
            </a:endParaRPr>
          </a:p>
          <a:p>
            <a:r>
              <a:rPr lang="en-US" dirty="0" smtClean="0"/>
              <a:t>Chairperson:  </a:t>
            </a:r>
            <a:r>
              <a:rPr lang="en-US" dirty="0" err="1" smtClean="0"/>
              <a:t>Nwaezebuona</a:t>
            </a:r>
            <a:r>
              <a:rPr lang="en-US" dirty="0" smtClean="0"/>
              <a:t> </a:t>
            </a:r>
            <a:r>
              <a:rPr lang="en-US" dirty="0" err="1" smtClean="0"/>
              <a:t>Nkoli</a:t>
            </a:r>
            <a:r>
              <a:rPr lang="en-US" dirty="0" smtClean="0"/>
              <a:t> Stella Uwechia</a:t>
            </a:r>
            <a:endParaRPr lang="en-US" dirty="0" smtClean="0"/>
          </a:p>
          <a:p>
            <a:r>
              <a:rPr lang="en-US" dirty="0" smtClean="0"/>
              <a:t>Committee:  Ikporo Onitsha USA Advising Committee members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800" dirty="0" smtClean="0"/>
              <a:t>We need all hands on deck for our </a:t>
            </a:r>
            <a:br>
              <a:rPr lang="en-US" sz="2800" dirty="0" smtClean="0"/>
            </a:br>
            <a:r>
              <a:rPr lang="en-US" sz="2800" dirty="0" smtClean="0"/>
              <a:t>Live </a:t>
            </a:r>
            <a:br>
              <a:rPr lang="en-US" sz="2800" dirty="0" smtClean="0"/>
            </a:br>
            <a:r>
              <a:rPr lang="en-US" sz="2800" dirty="0" smtClean="0"/>
              <a:t>2022 Event</a:t>
            </a:r>
            <a:br>
              <a:rPr lang="en-US" sz="2800" dirty="0" smtClean="0"/>
            </a:br>
            <a:r>
              <a:rPr lang="en-US" sz="2800" dirty="0" smtClean="0"/>
              <a:t>Sign up to serve on 1 or more Planning Committee </a:t>
            </a:r>
            <a:endParaRPr lang="en-US" sz="28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600075" y="803275"/>
            <a:ext cx="5317788" cy="52482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2-day Event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9924" y="803275"/>
            <a:ext cx="3698090" cy="52482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Planning </a:t>
            </a:r>
            <a:br>
              <a:rPr lang="en-US" dirty="0" smtClean="0"/>
            </a:br>
            <a:r>
              <a:rPr lang="en-US" dirty="0" smtClean="0"/>
              <a:t>May 2, 2021</a:t>
            </a:r>
            <a:br>
              <a:rPr lang="en-US" dirty="0" smtClean="0"/>
            </a:br>
            <a:r>
              <a:rPr lang="en-US" dirty="0" smtClean="0"/>
              <a:t>May 16, 2021</a:t>
            </a:r>
            <a:br>
              <a:rPr lang="en-US" dirty="0" smtClean="0"/>
            </a:br>
            <a:r>
              <a:rPr lang="en-US" sz="2700" dirty="0" smtClean="0"/>
              <a:t> </a:t>
            </a:r>
            <a:endParaRPr lang="en-US" sz="27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6317180" y="803275"/>
            <a:ext cx="3883578" cy="52482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Planning:</a:t>
            </a:r>
            <a:br>
              <a:rPr lang="en-US" dirty="0" smtClean="0"/>
            </a:br>
            <a:r>
              <a:rPr lang="en-US" dirty="0" smtClean="0"/>
              <a:t>General Meeting to update the membership </a:t>
            </a:r>
            <a:br>
              <a:rPr lang="en-US" dirty="0" smtClean="0"/>
            </a:br>
            <a:r>
              <a:rPr lang="en-US" dirty="0" smtClean="0"/>
              <a:t>5.23.2021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836258" y="803275"/>
            <a:ext cx="4490580" cy="52482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Final Program</a:t>
            </a:r>
            <a:br>
              <a:rPr lang="en-US" dirty="0" smtClean="0"/>
            </a:br>
            <a:r>
              <a:rPr lang="en-US" sz="2200" dirty="0" smtClean="0">
                <a:solidFill>
                  <a:schemeClr val="tx1"/>
                </a:solidFill>
                <a:hlinkClick r:id="rId1" action="ppaction://hlinkfile"/>
              </a:rPr>
              <a:t>IKPORO ONITSHA USA VIRTUAL CONVENTION MAY 29-30 2021 PROGRAMME.pdf</a:t>
            </a:r>
            <a:r>
              <a:rPr lang="en-US" sz="2200" dirty="0" smtClean="0">
                <a:solidFill>
                  <a:schemeClr val="tx1"/>
                </a:solidFill>
              </a:rPr>
              <a:t> 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2 Day Event: Click here link for the </a:t>
            </a:r>
            <a:r>
              <a:rPr lang="en-US" dirty="0" err="1" smtClean="0"/>
              <a:t>programme</a:t>
            </a:r>
            <a:r>
              <a:rPr lang="en-US" dirty="0" smtClean="0"/>
              <a:t> booklet </a:t>
            </a:r>
            <a:r>
              <a:rPr lang="en-US" sz="1400" dirty="0" smtClean="0">
                <a:hlinkClick r:id="rId1" action="ppaction://hlinkfile"/>
              </a:rPr>
              <a:t>IKPORO </a:t>
            </a:r>
            <a:r>
              <a:rPr lang="en-US" sz="1400" dirty="0">
                <a:hlinkClick r:id="rId1" action="ppaction://hlinkfile"/>
              </a:rPr>
              <a:t>ONITSHA USA VIRTUAL CONVENTION MAY 29-30 2021 PROGRAMME.pdf</a:t>
            </a:r>
            <a:r>
              <a:rPr lang="en-US" sz="1400" dirty="0"/>
              <a:t> </a:t>
            </a:r>
            <a:endParaRPr lang="en-US" sz="1400" dirty="0" smtClean="0"/>
          </a:p>
          <a:p>
            <a:r>
              <a:rPr lang="en-US" sz="1400" dirty="0" smtClean="0"/>
              <a:t> </a:t>
            </a:r>
            <a:r>
              <a:rPr lang="en-US" dirty="0" smtClean="0"/>
              <a:t>Identified Speakers </a:t>
            </a:r>
            <a:endParaRPr lang="en-US" dirty="0" smtClean="0"/>
          </a:p>
          <a:p>
            <a:pPr lvl="1"/>
            <a:r>
              <a:rPr lang="en-US" dirty="0" smtClean="0"/>
              <a:t>Goodwill addresses </a:t>
            </a:r>
            <a:endParaRPr lang="en-US" dirty="0" smtClean="0"/>
          </a:p>
          <a:p>
            <a:pPr lvl="1"/>
            <a:r>
              <a:rPr lang="en-US" dirty="0" smtClean="0"/>
              <a:t>Entrepreneurship </a:t>
            </a:r>
            <a:endParaRPr lang="en-US" dirty="0" smtClean="0"/>
          </a:p>
          <a:p>
            <a:pPr lvl="1"/>
            <a:r>
              <a:rPr lang="en-US" dirty="0" smtClean="0"/>
              <a:t>Mindfulness</a:t>
            </a:r>
            <a:endParaRPr lang="en-US" dirty="0" smtClean="0"/>
          </a:p>
          <a:p>
            <a:pPr lvl="1"/>
            <a:r>
              <a:rPr lang="en-US" dirty="0" smtClean="0"/>
              <a:t>Mental Health Stress Management</a:t>
            </a:r>
            <a:endParaRPr lang="en-US" dirty="0" smtClean="0"/>
          </a:p>
          <a:p>
            <a:pPr lvl="1"/>
            <a:r>
              <a:rPr lang="en-US" dirty="0" smtClean="0"/>
              <a:t>Finance Health &amp; Investment </a:t>
            </a:r>
            <a:endParaRPr lang="en-US" dirty="0" smtClean="0"/>
          </a:p>
          <a:p>
            <a:pPr lvl="1"/>
            <a:r>
              <a:rPr lang="en-US" dirty="0" smtClean="0"/>
              <a:t>Women’s health</a:t>
            </a:r>
            <a:endParaRPr lang="en-US" dirty="0" smtClean="0"/>
          </a:p>
          <a:p>
            <a:pPr lvl="1"/>
            <a:r>
              <a:rPr lang="en-US" dirty="0" smtClean="0"/>
              <a:t>Onitsha Advancement Foundation (</a:t>
            </a:r>
            <a:r>
              <a:rPr lang="en-US" dirty="0" err="1" smtClean="0"/>
              <a:t>Ime</a:t>
            </a:r>
            <a:r>
              <a:rPr lang="en-US" dirty="0" smtClean="0"/>
              <a:t>-Obi Initiatives)</a:t>
            </a:r>
            <a:endParaRPr lang="en-US" dirty="0" smtClean="0"/>
          </a:p>
          <a:p>
            <a:r>
              <a:rPr lang="en-US" dirty="0" smtClean="0"/>
              <a:t>Children and Young Adult Programming</a:t>
            </a:r>
            <a:endParaRPr lang="en-US" dirty="0" smtClean="0"/>
          </a:p>
          <a:p>
            <a:r>
              <a:rPr lang="en-US" dirty="0" smtClean="0"/>
              <a:t>Entertainment </a:t>
            </a:r>
            <a:endParaRPr lang="en-US" dirty="0" smtClean="0"/>
          </a:p>
          <a:p>
            <a:pPr lvl="1"/>
            <a:r>
              <a:rPr lang="en-US" dirty="0" smtClean="0"/>
              <a:t>Special Ikporo Onitsha Song (content/criteria)</a:t>
            </a:r>
            <a:endParaRPr lang="en-US" dirty="0" smtClean="0"/>
          </a:p>
          <a:p>
            <a:pPr lvl="1"/>
            <a:r>
              <a:rPr lang="en-US" dirty="0" smtClean="0"/>
              <a:t>2 Artist identified and engaged  </a:t>
            </a:r>
            <a:endParaRPr lang="en-US" dirty="0" smtClean="0"/>
          </a:p>
          <a:p>
            <a:pPr lvl="1"/>
            <a:r>
              <a:rPr lang="en-US" dirty="0" smtClean="0"/>
              <a:t>Aniweta </a:t>
            </a:r>
            <a:r>
              <a:rPr lang="en-US" dirty="0" err="1" smtClean="0"/>
              <a:t>Mazeli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Egwu</a:t>
            </a:r>
            <a:r>
              <a:rPr lang="en-US" dirty="0" smtClean="0"/>
              <a:t> </a:t>
            </a:r>
            <a:r>
              <a:rPr lang="en-US" dirty="0" err="1" smtClean="0"/>
              <a:t>ndi</a:t>
            </a:r>
            <a:r>
              <a:rPr lang="en-US" dirty="0" smtClean="0"/>
              <a:t> </a:t>
            </a:r>
            <a:r>
              <a:rPr lang="en-US" dirty="0" err="1" smtClean="0"/>
              <a:t>Eze</a:t>
            </a:r>
            <a:r>
              <a:rPr lang="en-US" dirty="0" smtClean="0"/>
              <a:t>)  - Stellar production </a:t>
            </a:r>
            <a:endParaRPr lang="en-US" dirty="0" smtClean="0"/>
          </a:p>
          <a:p>
            <a:pPr lvl="1"/>
            <a:r>
              <a:rPr lang="en-US" dirty="0" err="1" smtClean="0"/>
              <a:t>Ejofor</a:t>
            </a:r>
            <a:r>
              <a:rPr lang="en-US" dirty="0" smtClean="0"/>
              <a:t> </a:t>
            </a:r>
            <a:r>
              <a:rPr lang="en-US" dirty="0" err="1" smtClean="0"/>
              <a:t>Egboka</a:t>
            </a:r>
            <a:r>
              <a:rPr lang="en-US" dirty="0" smtClean="0"/>
              <a:t> (</a:t>
            </a:r>
            <a:r>
              <a:rPr lang="en-US" dirty="0" err="1" smtClean="0"/>
              <a:t>Umunna</a:t>
            </a:r>
            <a:r>
              <a:rPr lang="en-US" dirty="0" smtClean="0"/>
              <a:t> </a:t>
            </a:r>
            <a:r>
              <a:rPr lang="en-US" dirty="0" err="1" smtClean="0"/>
              <a:t>Obiligbo</a:t>
            </a:r>
            <a:r>
              <a:rPr lang="en-US" dirty="0" smtClean="0"/>
              <a:t>) –  production was unusable</a:t>
            </a:r>
            <a:endParaRPr lang="en-US" dirty="0" smtClean="0"/>
          </a:p>
          <a:p>
            <a:r>
              <a:rPr lang="en-US" dirty="0" smtClean="0"/>
              <a:t>Technical Support</a:t>
            </a:r>
            <a:endParaRPr lang="en-US" dirty="0" smtClean="0"/>
          </a:p>
          <a:p>
            <a:pPr lvl="1"/>
            <a:r>
              <a:rPr lang="en-US" dirty="0" smtClean="0"/>
              <a:t>US-based group - $4800 quote</a:t>
            </a:r>
            <a:endParaRPr lang="en-US" dirty="0" smtClean="0"/>
          </a:p>
          <a:p>
            <a:pPr lvl="1"/>
            <a:r>
              <a:rPr lang="en-US" dirty="0" smtClean="0"/>
              <a:t>Nigeria-based group – Mrs. Achukwu-Nwagwu &amp; QVT Media Group : N250K – hired (gave us 50% discount on usual fee)</a:t>
            </a:r>
            <a:endParaRPr lang="en-US" dirty="0" smtClean="0"/>
          </a:p>
          <a:p>
            <a:pPr lvl="1"/>
            <a:r>
              <a:rPr lang="en-US" dirty="0" smtClean="0"/>
              <a:t>QVT Media – developed programming and ran the 2-day event </a:t>
            </a:r>
            <a:endParaRPr lang="en-US" dirty="0" smtClean="0"/>
          </a:p>
          <a:p>
            <a:r>
              <a:rPr lang="en-US" dirty="0" smtClean="0"/>
              <a:t>Raffle Tickets 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of Events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748792" y="341907"/>
            <a:ext cx="4723075" cy="64087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Speakers &amp; Panelist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5131371" y="858934"/>
            <a:ext cx="3026965" cy="52482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834" y="831520"/>
            <a:ext cx="3057754" cy="527568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Raffle Ticket Sales</a:t>
            </a:r>
            <a:br>
              <a:rPr lang="en-US" dirty="0" smtClean="0"/>
            </a:br>
            <a:r>
              <a:rPr lang="en-US" dirty="0"/>
              <a:t>$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9152361" y="1279945"/>
            <a:ext cx="2913328" cy="404702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4654" y="548640"/>
            <a:ext cx="4010663" cy="51915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072932" y="6106602"/>
            <a:ext cx="48420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Ticket 1554 Sold by </a:t>
            </a:r>
            <a:r>
              <a:rPr lang="en-US" sz="1200" b="1" dirty="0" err="1" smtClean="0">
                <a:solidFill>
                  <a:srgbClr val="FF0000"/>
                </a:solidFill>
              </a:rPr>
              <a:t>I.Chukwuma</a:t>
            </a:r>
            <a:r>
              <a:rPr lang="en-US" sz="1200" b="1" dirty="0" smtClean="0">
                <a:solidFill>
                  <a:srgbClr val="FF0000"/>
                </a:solidFill>
              </a:rPr>
              <a:t>: Winner Charlene </a:t>
            </a:r>
            <a:r>
              <a:rPr lang="en-US" sz="1200" b="1" dirty="0" err="1" smtClean="0">
                <a:solidFill>
                  <a:srgbClr val="FF0000"/>
                </a:solidFill>
              </a:rPr>
              <a:t>Chatzisterati</a:t>
            </a:r>
            <a:endParaRPr lang="en-US" sz="1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Thank you for a </a:t>
            </a:r>
            <a:br>
              <a:rPr lang="en-US" dirty="0" smtClean="0"/>
            </a:br>
            <a:r>
              <a:rPr lang="en-US" dirty="0" smtClean="0"/>
              <a:t>Highly Successful Convention!</a:t>
            </a:r>
            <a:br>
              <a:rPr lang="en-US" dirty="0" smtClean="0"/>
            </a:br>
            <a:r>
              <a:rPr lang="en-US" dirty="0" smtClean="0"/>
              <a:t>Summary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173 different devices logged into zoom for the 2 day convention! (Nigeria, Europe, Canada, UK - world-wide.</a:t>
            </a:r>
            <a:endParaRPr lang="en-US" dirty="0" smtClean="0"/>
          </a:p>
          <a:p>
            <a:r>
              <a:rPr lang="en-US" dirty="0" smtClean="0"/>
              <a:t>Total Funds Raised: $6, 900 (</a:t>
            </a:r>
            <a:r>
              <a:rPr lang="en-US" sz="1200" dirty="0" smtClean="0"/>
              <a:t>audit pending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r>
              <a:rPr lang="en-US" dirty="0" smtClean="0"/>
              <a:t>Raffle Tickets: $6, 200</a:t>
            </a:r>
            <a:endParaRPr lang="en-US" dirty="0" smtClean="0"/>
          </a:p>
          <a:p>
            <a:pPr lvl="1"/>
            <a:r>
              <a:rPr lang="en-US" dirty="0" smtClean="0"/>
              <a:t>Donations:  $700 ($500 directly to Long Vacation)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Raffle Price Purchases: $478.53</a:t>
            </a:r>
            <a:endParaRPr lang="en-US" dirty="0" smtClean="0"/>
          </a:p>
          <a:p>
            <a:pPr lvl="1"/>
            <a:r>
              <a:rPr lang="en-US" dirty="0" smtClean="0"/>
              <a:t>Expenses for the Event N400,000  = $850</a:t>
            </a:r>
            <a:endParaRPr lang="en-US" dirty="0" smtClean="0"/>
          </a:p>
          <a:p>
            <a:pPr lvl="1"/>
            <a:r>
              <a:rPr lang="en-US" dirty="0" smtClean="0"/>
              <a:t>Total net gained = $5,500 </a:t>
            </a:r>
            <a:endParaRPr lang="en-US" dirty="0" smtClean="0"/>
          </a:p>
          <a:p>
            <a:pPr lvl="1"/>
            <a:r>
              <a:rPr lang="en-US" dirty="0" smtClean="0"/>
              <a:t>Donation from COVID-19 event: $250</a:t>
            </a:r>
            <a:endParaRPr lang="en-US" dirty="0" smtClean="0"/>
          </a:p>
          <a:p>
            <a:r>
              <a:rPr lang="en-US" dirty="0" smtClean="0"/>
              <a:t>Fundraising – Part of the funds raised will go to Onitsha Long Vacation Program </a:t>
            </a:r>
            <a:endParaRPr lang="en-US" dirty="0" smtClean="0"/>
          </a:p>
          <a:p>
            <a:pPr lvl="1"/>
            <a:r>
              <a:rPr lang="en-US" dirty="0" smtClean="0"/>
              <a:t>Expected donation: N 1 million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0</TotalTime>
  <Words>1933</Words>
  <Application>WPS Presentation</Application>
  <PresentationFormat>Widescreen</PresentationFormat>
  <Paragraphs>61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20" baseType="lpstr">
      <vt:lpstr>Arial</vt:lpstr>
      <vt:lpstr>SimSun</vt:lpstr>
      <vt:lpstr>Wingdings</vt:lpstr>
      <vt:lpstr>Gabriola</vt:lpstr>
      <vt:lpstr>Calibri Light</vt:lpstr>
      <vt:lpstr>Rockwell</vt:lpstr>
      <vt:lpstr>Microsoft YaHei</vt:lpstr>
      <vt:lpstr>Arial Unicode MS</vt:lpstr>
      <vt:lpstr>Calibri</vt:lpstr>
      <vt:lpstr>Atlas</vt:lpstr>
      <vt:lpstr>Ikporo Onitsha USA Virtual Convention – May 29th &amp; 30th </vt:lpstr>
      <vt:lpstr>Our 2-day Event</vt:lpstr>
      <vt:lpstr>Planning  May 2, 2021 May 16, 2021  </vt:lpstr>
      <vt:lpstr>Planning: General Meeting to update the membership  5.23.2021</vt:lpstr>
      <vt:lpstr>Final Program IKPORO ONITSHA USA VIRTUAL CONVENTION MAY 29-30 2021 PROGRAMME.pdf </vt:lpstr>
      <vt:lpstr>Program of Events </vt:lpstr>
      <vt:lpstr>Program Speakers &amp; Panelist </vt:lpstr>
      <vt:lpstr>Raffle Ticket Sales $</vt:lpstr>
      <vt:lpstr>Thank you for a  Highly Successful Convention! Summary </vt:lpstr>
      <vt:lpstr>We need all hands on deck for our  Live  2022 Event Sign up to serve on 1 or more Planning Committee </vt:lpstr>
    </vt:vector>
  </TitlesOfParts>
  <Company>University of Maryland Medical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Egbunike, Ifeanyi</dc:creator>
  <cp:lastModifiedBy>iegbunike</cp:lastModifiedBy>
  <cp:revision>23</cp:revision>
  <dcterms:created xsi:type="dcterms:W3CDTF">2021-08-06T21:25:00Z</dcterms:created>
  <dcterms:modified xsi:type="dcterms:W3CDTF">2021-08-08T19:45:48Z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76C8D522047C4415978F6C01C76A18BA</vt:lpwstr>
  </property>
  <property fmtid="{D5CDD505-2E9C-101B-9397-08002B2CF9AE}" pid="3" name="KSOProductBuildVer">
    <vt:lpwstr>1033-11.2.0.10258</vt:lpwstr>
  </property>
</Properties>
</file>